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Jul 10 2023 20:21:29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1.png" Type="http://schemas.openxmlformats.org/officeDocument/2006/relationships/image"/><Relationship Id="rId2" Target="../media/image232.png" Type="http://schemas.openxmlformats.org/officeDocument/2006/relationships/image"/><Relationship Id="rId3" Target="../media/image233.png" Type="http://schemas.openxmlformats.org/officeDocument/2006/relationships/image"/><Relationship Id="rId4" Target="../media/image234.png" Type="http://schemas.openxmlformats.org/officeDocument/2006/relationships/image"/><Relationship Id="rId5" Target="../media/image235.png" Type="http://schemas.openxmlformats.org/officeDocument/2006/relationships/image"/><Relationship Id="rId6" Target="../media/image236.png" Type="http://schemas.openxmlformats.org/officeDocument/2006/relationships/image"/><Relationship Id="rId7" Target="../media/image237.png" Type="http://schemas.openxmlformats.org/officeDocument/2006/relationships/image"/><Relationship Id="rId8" Target="../media/image238.png" Type="http://schemas.openxmlformats.org/officeDocument/2006/relationships/image"/><Relationship Id="rId9" Target="../media/image239.png" Type="http://schemas.openxmlformats.org/officeDocument/2006/relationships/image"/><Relationship Id="rId10" Target="../media/image240.png" Type="http://schemas.openxmlformats.org/officeDocument/2006/relationships/image"/><Relationship Id="rId11" Target="../media/image241.png" Type="http://schemas.openxmlformats.org/officeDocument/2006/relationships/image"/><Relationship Id="rId12" Target="../media/image242.png" Type="http://schemas.openxmlformats.org/officeDocument/2006/relationships/image"/><Relationship Id="rId13" Target="../media/image243.png" Type="http://schemas.openxmlformats.org/officeDocument/2006/relationships/image"/><Relationship Id="rId14" Target="../media/image244.png" Type="http://schemas.openxmlformats.org/officeDocument/2006/relationships/image"/><Relationship Id="rId15" Target="../media/image245.png" Type="http://schemas.openxmlformats.org/officeDocument/2006/relationships/image"/><Relationship Id="rId16" Target="../media/image246.png" Type="http://schemas.openxmlformats.org/officeDocument/2006/relationships/image"/><Relationship Id="rId17" Target="../media/image247.png" Type="http://schemas.openxmlformats.org/officeDocument/2006/relationships/image"/><Relationship Id="rId18" Target="../media/image248.png" Type="http://schemas.openxmlformats.org/officeDocument/2006/relationships/image"/><Relationship Id="rId19" Target="../media/image249.png" Type="http://schemas.openxmlformats.org/officeDocument/2006/relationships/image"/><Relationship Id="rId20" Target="../media/image250.png" Type="http://schemas.openxmlformats.org/officeDocument/2006/relationships/image"/><Relationship Id="rId21" Target="../media/image251.png" Type="http://schemas.openxmlformats.org/officeDocument/2006/relationships/image"/><Relationship Id="rId22" Target="../media/image252.png" Type="http://schemas.openxmlformats.org/officeDocument/2006/relationships/image"/><Relationship Id="rId23" Target="../media/image253.png" Type="http://schemas.openxmlformats.org/officeDocument/2006/relationships/image"/><Relationship Id="rId24" Target="../media/image254.png" Type="http://schemas.openxmlformats.org/officeDocument/2006/relationships/image"/><Relationship Id="rId25" Target="../media/image255.png" Type="http://schemas.openxmlformats.org/officeDocument/2006/relationships/image"/><Relationship Id="rId26" Target="../media/image256.png" Type="http://schemas.openxmlformats.org/officeDocument/2006/relationships/image"/><Relationship Id="rId27" Target="../media/image257.png" Type="http://schemas.openxmlformats.org/officeDocument/2006/relationships/image"/><Relationship Id="rId28" Target="../media/image258.png" Type="http://schemas.openxmlformats.org/officeDocument/2006/relationships/image"/><Relationship Id="rId29" Target="../media/image259.png" Type="http://schemas.openxmlformats.org/officeDocument/2006/relationships/image"/><Relationship Id="rId30" Target="../media/image260.png" Type="http://schemas.openxmlformats.org/officeDocument/2006/relationships/image"/><Relationship Id="rId31" Target="../media/image261.png" Type="http://schemas.openxmlformats.org/officeDocument/2006/relationships/image"/><Relationship Id="rId32" Target="../media/image262.png" Type="http://schemas.openxmlformats.org/officeDocument/2006/relationships/image"/><Relationship Id="rId33" Target="../media/image263.png" Type="http://schemas.openxmlformats.org/officeDocument/2006/relationships/image"/><Relationship Id="rId34" Target="../media/image264.png" Type="http://schemas.openxmlformats.org/officeDocument/2006/relationships/image"/><Relationship Id="rId35" Target="../media/image265.png" Type="http://schemas.openxmlformats.org/officeDocument/2006/relationships/image"/><Relationship Id="rId36" Target="../media/image26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7.png" Type="http://schemas.openxmlformats.org/officeDocument/2006/relationships/image"/><Relationship Id="rId2" Target="../media/image26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5.png" Type="http://schemas.openxmlformats.org/officeDocument/2006/relationships/image"/><Relationship Id="rId2" Target="../media/image196.png" Type="http://schemas.openxmlformats.org/officeDocument/2006/relationships/image"/><Relationship Id="rId3" Target="../media/image197.png" Type="http://schemas.openxmlformats.org/officeDocument/2006/relationships/image"/><Relationship Id="rId4" Target="../media/image198.png" Type="http://schemas.openxmlformats.org/officeDocument/2006/relationships/image"/><Relationship Id="rId5" Target="../media/image199.png" Type="http://schemas.openxmlformats.org/officeDocument/2006/relationships/image"/><Relationship Id="rId6" Target="../media/image200.png" Type="http://schemas.openxmlformats.org/officeDocument/2006/relationships/image"/><Relationship Id="rId7" Target="../media/image201.png" Type="http://schemas.openxmlformats.org/officeDocument/2006/relationships/image"/><Relationship Id="rId8" Target="../media/image202.png" Type="http://schemas.openxmlformats.org/officeDocument/2006/relationships/image"/><Relationship Id="rId9" Target="../media/image203.png" Type="http://schemas.openxmlformats.org/officeDocument/2006/relationships/image"/><Relationship Id="rId10" Target="../media/image204.png" Type="http://schemas.openxmlformats.org/officeDocument/2006/relationships/image"/><Relationship Id="rId11" Target="../media/image205.png" Type="http://schemas.openxmlformats.org/officeDocument/2006/relationships/image"/><Relationship Id="rId12" Target="../media/image206.png" Type="http://schemas.openxmlformats.org/officeDocument/2006/relationships/image"/><Relationship Id="rId13" Target="../media/image207.png" Type="http://schemas.openxmlformats.org/officeDocument/2006/relationships/image"/><Relationship Id="rId14" Target="../media/image208.png" Type="http://schemas.openxmlformats.org/officeDocument/2006/relationships/image"/><Relationship Id="rId15" Target="../media/image209.png" Type="http://schemas.openxmlformats.org/officeDocument/2006/relationships/image"/><Relationship Id="rId16" Target="../media/image210.png" Type="http://schemas.openxmlformats.org/officeDocument/2006/relationships/image"/><Relationship Id="rId17" Target="../media/image211.png" Type="http://schemas.openxmlformats.org/officeDocument/2006/relationships/image"/><Relationship Id="rId18" Target="../media/image212.png" Type="http://schemas.openxmlformats.org/officeDocument/2006/relationships/image"/><Relationship Id="rId19" Target="../media/image213.png" Type="http://schemas.openxmlformats.org/officeDocument/2006/relationships/image"/><Relationship Id="rId20" Target="../media/image214.png" Type="http://schemas.openxmlformats.org/officeDocument/2006/relationships/image"/><Relationship Id="rId21" Target="../media/image215.png" Type="http://schemas.openxmlformats.org/officeDocument/2006/relationships/image"/><Relationship Id="rId22" Target="../media/image216.png" Type="http://schemas.openxmlformats.org/officeDocument/2006/relationships/image"/><Relationship Id="rId23" Target="../media/image217.png" Type="http://schemas.openxmlformats.org/officeDocument/2006/relationships/image"/><Relationship Id="rId24" Target="../media/image218.png" Type="http://schemas.openxmlformats.org/officeDocument/2006/relationships/image"/><Relationship Id="rId25" Target="../media/image219.png" Type="http://schemas.openxmlformats.org/officeDocument/2006/relationships/image"/><Relationship Id="rId26" Target="../media/image220.png" Type="http://schemas.openxmlformats.org/officeDocument/2006/relationships/image"/><Relationship Id="rId27" Target="../media/image221.png" Type="http://schemas.openxmlformats.org/officeDocument/2006/relationships/image"/><Relationship Id="rId28" Target="../media/image222.png" Type="http://schemas.openxmlformats.org/officeDocument/2006/relationships/image"/><Relationship Id="rId29" Target="../media/image223.png" Type="http://schemas.openxmlformats.org/officeDocument/2006/relationships/image"/><Relationship Id="rId30" Target="../media/image224.png" Type="http://schemas.openxmlformats.org/officeDocument/2006/relationships/image"/><Relationship Id="rId31" Target="../media/image225.png" Type="http://schemas.openxmlformats.org/officeDocument/2006/relationships/image"/><Relationship Id="rId32" Target="../media/image226.png" Type="http://schemas.openxmlformats.org/officeDocument/2006/relationships/image"/><Relationship Id="rId33" Target="../media/image227.png" Type="http://schemas.openxmlformats.org/officeDocument/2006/relationships/image"/><Relationship Id="rId34" Target="../media/image228.png" Type="http://schemas.openxmlformats.org/officeDocument/2006/relationships/image"/><Relationship Id="rId35" Target="../media/image229.png" Type="http://schemas.openxmlformats.org/officeDocument/2006/relationships/image"/><Relationship Id="rId36" Target="../media/image23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c3d3e46c-935d-4485-921f-2acc4686c23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f756420-434f-11e8-ae40-6bdd72502ab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ublic.bluemix.container.registr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ad9c1b8-e58e-2a9d-ccb8-d4d5ae84ab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6c4a555-5ff6-4e1d-9ce7-0a9976629ea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59b735ee-5938-4ebd-a6b2-541aef2d1f6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19358fd-a20a-4bb7-9727-9d3c129db7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6fad670-9d74-4138-8a14-709f5e6ac65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placement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1690130-a4e8-11ea-94c3-d72a57643c7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2a001640-21f1-466e-b6f0-d227c353a82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666f360-66d1-11e9-85ef-a19427301a8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43B3EB0-F56B-4753-92E4-093815814C1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1a901ac-fb7d-9b6e-eb25-14e75a20c4c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ublic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eb2d5a0-24ff-11eb-9437-631d7272fff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6049020-80f4-11eb-a0f7-e35ec9b405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5f8ac0-98f7-11e9-a40c-5b3c4bf3cc6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467ab6d8-48dd-485a-adf9-30d5107537a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openshift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d517bf0-88ba-11ea-a52e-91aeb42a401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schema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bc0cdb0-af2a-11ea-98c7-29e5db82264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BM_Secure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li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831e900-82d6-11ec-95c5-c12c5a5d968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ecurity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db08950-01bb-11ec-a538-57bede45088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BB08BA3-D14D-4BD9-A5E6-EF67C52D35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88FFEA-E976-4F83-B7EC-288233BF62E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f77820-deed-11e9-911d-5f09017358f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bc35fb8c-bc5b-431b-859e-3861771d584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56153d0-5ad0-11e9-b7f9-41319ef2212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8d8cf56-652e-4536-9d6b-3950670f920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acdbc42-8965-48f9-8a3c-1c728b6ed2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subne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282c1d79-9176-4597-9cff-941a8d6cfd4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e512e5f0-64fb-11e8-9c23-830c05b8b72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c064227-c9d5-4842-801c-e72cd9d848d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38a4da0-c353-11e9-83b6-a36a57a97a0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vp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endpoint-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87073fb-ba5b-9407-d2ac-938308d890e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virtual-server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nstan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mware.directorsit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mware.v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7254b0-a9a0-11ea-9ff6-17a22eb543c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d1e0240-dd95-11eb-b4a0-db1c9221b8a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vp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045626d-55e3-4418-be11-683a26dbc1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6b7bf22-b443-47db-b3db-066ba2988f4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1c53b72-918f-4869-b834-2d99eb28422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ad019f3-0fd6-4c25-966d-f3952481a8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307850-0404-11eb-8c8b-c7d7505f656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9ba9d4c-b1c5-4cc3-a163-38b580121e0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3834340-4a6d-11ed-97d2-959039ad2a2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d259f0-9990-11e8-acc8-b9f54a8f16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2023-07-10T20:21:42.413Z</dcterms:created>
  <dcterms:modified xsi:type="dcterms:W3CDTF">2023-07-10T20:21:42.413Z</dcterms:modified>
</cp:coreProperties>
</file>